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69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3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7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31517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My Portfolio Website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56485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Hello everyone, my name is Umair Khalid. Today, I'm going to explain the code behind my portfolio website.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54224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219" y="5549860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525572"/>
            <a:ext cx="166544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Ch Umair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6706"/>
            <a:ext cx="63752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JavaScript Integration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Interactivity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JavaScript adds interactivity to the website, enhancing the user experience and making the site more engaging.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Slick Carousel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Slick Carousel library is used to create the dynamic reviews section, allowing users to easily navigate through the testimonials.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External Script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script.js file is linked to the HTML, connecting the JavaScript functionality to the website's structure and content.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58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23473" y="2755583"/>
            <a:ext cx="4517588" cy="564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6"/>
              </a:lnSpc>
              <a:buNone/>
            </a:pPr>
            <a:r>
              <a:rPr lang="en-US" sz="355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Responsive Design</a:t>
            </a:r>
            <a:endParaRPr lang="en-US" sz="3557" dirty="0"/>
          </a:p>
        </p:txBody>
      </p:sp>
      <p:sp>
        <p:nvSpPr>
          <p:cNvPr id="6" name="Shape 2"/>
          <p:cNvSpPr/>
          <p:nvPr/>
        </p:nvSpPr>
        <p:spPr>
          <a:xfrm>
            <a:off x="3023473" y="5662136"/>
            <a:ext cx="8583335" cy="22503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7" name="Shape 3"/>
          <p:cNvSpPr/>
          <p:nvPr/>
        </p:nvSpPr>
        <p:spPr>
          <a:xfrm>
            <a:off x="5112841" y="5029736"/>
            <a:ext cx="22503" cy="632460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8" name="Shape 4"/>
          <p:cNvSpPr/>
          <p:nvPr/>
        </p:nvSpPr>
        <p:spPr>
          <a:xfrm>
            <a:off x="4920853" y="5458956"/>
            <a:ext cx="406479" cy="406479"/>
          </a:xfrm>
          <a:prstGeom prst="roundRect">
            <a:avLst>
              <a:gd name="adj" fmla="val 13337"/>
            </a:avLst>
          </a:prstGeom>
          <a:solidFill>
            <a:srgbClr val="1A1A21"/>
          </a:solidFill>
          <a:ln/>
        </p:spPr>
      </p:sp>
      <p:sp>
        <p:nvSpPr>
          <p:cNvPr id="9" name="Text 5"/>
          <p:cNvSpPr/>
          <p:nvPr/>
        </p:nvSpPr>
        <p:spPr>
          <a:xfrm>
            <a:off x="5066705" y="5492770"/>
            <a:ext cx="114657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134" dirty="0"/>
          </a:p>
        </p:txBody>
      </p:sp>
      <p:sp>
        <p:nvSpPr>
          <p:cNvPr id="10" name="Text 6"/>
          <p:cNvSpPr/>
          <p:nvPr/>
        </p:nvSpPr>
        <p:spPr>
          <a:xfrm>
            <a:off x="3994785" y="3591163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Mobile-First</a:t>
            </a:r>
            <a:endParaRPr lang="en-US" sz="1779" dirty="0"/>
          </a:p>
        </p:txBody>
      </p:sp>
      <p:sp>
        <p:nvSpPr>
          <p:cNvPr id="11" name="Text 7"/>
          <p:cNvSpPr/>
          <p:nvPr/>
        </p:nvSpPr>
        <p:spPr>
          <a:xfrm>
            <a:off x="3204091" y="3981807"/>
            <a:ext cx="3840123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42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website is designed with a mobile-first approach, ensuring a seamless user experience on smaller screens.</a:t>
            </a:r>
            <a:endParaRPr lang="en-US" sz="1423" dirty="0"/>
          </a:p>
        </p:txBody>
      </p:sp>
      <p:sp>
        <p:nvSpPr>
          <p:cNvPr id="12" name="Shape 8"/>
          <p:cNvSpPr/>
          <p:nvPr/>
        </p:nvSpPr>
        <p:spPr>
          <a:xfrm>
            <a:off x="7303830" y="5662077"/>
            <a:ext cx="22503" cy="632460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3" name="Shape 9"/>
          <p:cNvSpPr/>
          <p:nvPr/>
        </p:nvSpPr>
        <p:spPr>
          <a:xfrm>
            <a:off x="7111841" y="5458956"/>
            <a:ext cx="406479" cy="406479"/>
          </a:xfrm>
          <a:prstGeom prst="roundRect">
            <a:avLst>
              <a:gd name="adj" fmla="val 13337"/>
            </a:avLst>
          </a:prstGeom>
          <a:solidFill>
            <a:srgbClr val="1A1A21"/>
          </a:solidFill>
          <a:ln/>
        </p:spPr>
      </p:sp>
      <p:sp>
        <p:nvSpPr>
          <p:cNvPr id="14" name="Text 10"/>
          <p:cNvSpPr/>
          <p:nvPr/>
        </p:nvSpPr>
        <p:spPr>
          <a:xfrm>
            <a:off x="7230666" y="5492770"/>
            <a:ext cx="168831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134" dirty="0"/>
          </a:p>
        </p:txBody>
      </p:sp>
      <p:sp>
        <p:nvSpPr>
          <p:cNvPr id="15" name="Text 11"/>
          <p:cNvSpPr/>
          <p:nvPr/>
        </p:nvSpPr>
        <p:spPr>
          <a:xfrm>
            <a:off x="6185773" y="6475214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Breakpoints</a:t>
            </a:r>
            <a:endParaRPr lang="en-US" sz="1779" dirty="0"/>
          </a:p>
        </p:txBody>
      </p:sp>
      <p:sp>
        <p:nvSpPr>
          <p:cNvPr id="16" name="Text 12"/>
          <p:cNvSpPr/>
          <p:nvPr/>
        </p:nvSpPr>
        <p:spPr>
          <a:xfrm>
            <a:off x="5395079" y="6865858"/>
            <a:ext cx="3840123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42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Carefully placed breakpoints in the CSS adapt the layout and styling to different device sizes, from smartphones to desktops.</a:t>
            </a:r>
            <a:endParaRPr lang="en-US" sz="1423" dirty="0"/>
          </a:p>
        </p:txBody>
      </p:sp>
      <p:sp>
        <p:nvSpPr>
          <p:cNvPr id="17" name="Shape 13"/>
          <p:cNvSpPr/>
          <p:nvPr/>
        </p:nvSpPr>
        <p:spPr>
          <a:xfrm>
            <a:off x="9494818" y="5029736"/>
            <a:ext cx="22503" cy="632460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8" name="Shape 14"/>
          <p:cNvSpPr/>
          <p:nvPr/>
        </p:nvSpPr>
        <p:spPr>
          <a:xfrm>
            <a:off x="9302829" y="5458956"/>
            <a:ext cx="406479" cy="406479"/>
          </a:xfrm>
          <a:prstGeom prst="roundRect">
            <a:avLst>
              <a:gd name="adj" fmla="val 13337"/>
            </a:avLst>
          </a:prstGeom>
          <a:solidFill>
            <a:srgbClr val="1A1A21"/>
          </a:solidFill>
          <a:ln/>
        </p:spPr>
      </p:sp>
      <p:sp>
        <p:nvSpPr>
          <p:cNvPr id="19" name="Text 15"/>
          <p:cNvSpPr/>
          <p:nvPr/>
        </p:nvSpPr>
        <p:spPr>
          <a:xfrm>
            <a:off x="9422011" y="5492770"/>
            <a:ext cx="168116" cy="3388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8"/>
              </a:lnSpc>
              <a:buNone/>
            </a:pPr>
            <a:r>
              <a:rPr lang="en-US" sz="213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134" dirty="0"/>
          </a:p>
        </p:txBody>
      </p:sp>
      <p:sp>
        <p:nvSpPr>
          <p:cNvPr id="20" name="Text 16"/>
          <p:cNvSpPr/>
          <p:nvPr/>
        </p:nvSpPr>
        <p:spPr>
          <a:xfrm>
            <a:off x="8376761" y="3591163"/>
            <a:ext cx="225873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23"/>
              </a:lnSpc>
              <a:buNone/>
            </a:pPr>
            <a:r>
              <a:rPr lang="en-US" sz="177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Fluid Grid</a:t>
            </a:r>
            <a:endParaRPr lang="en-US" sz="1779" dirty="0"/>
          </a:p>
        </p:txBody>
      </p:sp>
      <p:sp>
        <p:nvSpPr>
          <p:cNvPr id="21" name="Text 17"/>
          <p:cNvSpPr/>
          <p:nvPr/>
        </p:nvSpPr>
        <p:spPr>
          <a:xfrm>
            <a:off x="7586067" y="3981807"/>
            <a:ext cx="3840123" cy="867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277"/>
              </a:lnSpc>
              <a:buNone/>
            </a:pPr>
            <a:r>
              <a:rPr lang="en-US" sz="142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use of a fluid grid system allows the content to fluidly adjust and reflow, creating a cohesive and responsive design.</a:t>
            </a:r>
            <a:endParaRPr lang="en-US" sz="142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72471"/>
            <a:ext cx="75110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Performance Optimization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811185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588782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Image Optimization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416385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Images are compressed and optimized to reduce file size and improve page load times.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2811185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588782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Code Minification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416385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HTML, CSS, and JavaScript files are minified to remove unnecessary whitespace and reduce the overall file size.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2811185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588782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Caching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069199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Caching strategies are implemented to store static assets and reduce the number of server requests.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2811185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588782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CDN Integration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069199"/>
            <a:ext cx="23887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website utilizes a Content Delivery Network (CDN) to serve assets from the closest server, improving global load times.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156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71688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7" name="Text 3"/>
          <p:cNvSpPr/>
          <p:nvPr/>
        </p:nvSpPr>
        <p:spPr>
          <a:xfrm>
            <a:off x="1012627" y="2758559"/>
            <a:ext cx="1409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793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Showcase of Skills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website demonstrates my expertise in web development, combining HTML, CSS, and JavaScript to create an interactive and visually appealing portfolio.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271688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1" name="Text 7"/>
          <p:cNvSpPr/>
          <p:nvPr/>
        </p:nvSpPr>
        <p:spPr>
          <a:xfrm>
            <a:off x="5743575" y="2758559"/>
            <a:ext cx="20764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2793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Attention to Detail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have paid close attention to every aspect of the website, from the CSS styling to the JavaScript integration, to ensure a seamless and high-quality user experience.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5" name="Text 11"/>
          <p:cNvSpPr/>
          <p:nvPr/>
        </p:nvSpPr>
        <p:spPr>
          <a:xfrm>
            <a:off x="979765" y="5488067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5227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Thank You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Thank you for your time and attention. I'm excited to discuss this project further and answer any questions you may have.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156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15" name="Text 11"/>
          <p:cNvSpPr/>
          <p:nvPr/>
        </p:nvSpPr>
        <p:spPr>
          <a:xfrm>
            <a:off x="979765" y="5488067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02CC0-ED49-AC8B-23A7-3F5C1A4A0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" y="1223010"/>
            <a:ext cx="14356080" cy="70065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D64D45-FE34-7344-3AFA-AFE652E90134}"/>
              </a:ext>
            </a:extLst>
          </p:cNvPr>
          <p:cNvSpPr txBox="1"/>
          <p:nvPr/>
        </p:nvSpPr>
        <p:spPr>
          <a:xfrm>
            <a:off x="605790" y="228600"/>
            <a:ext cx="709803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 Screenshot of my Website</a:t>
            </a:r>
            <a:endParaRPr lang="en-US" sz="4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4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80359-793C-4642-1112-970B5E5D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488"/>
            <a:ext cx="14630400" cy="6579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A3BAF-9974-D282-5C86-8C336020685B}"/>
              </a:ext>
            </a:extLst>
          </p:cNvPr>
          <p:cNvSpPr txBox="1"/>
          <p:nvPr/>
        </p:nvSpPr>
        <p:spPr>
          <a:xfrm>
            <a:off x="685800" y="480060"/>
            <a:ext cx="6366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Screenshot of my Website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89876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94617"/>
            <a:ext cx="59975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Questions &amp; Answers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833330"/>
            <a:ext cx="3518059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0163" y="40552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Q&amp;A Session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260163" y="4535686"/>
            <a:ext cx="307371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I'm happy to answer any questions you may have about the website or my web design process.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052" y="2833330"/>
            <a:ext cx="3518178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8222" y="40552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Feedback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8222" y="4535686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Your feedback is valuable, and I'm eager to learn how I can further improve the website and my overall web design skills.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229" y="2833330"/>
            <a:ext cx="3518178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0552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Next Steps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535686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Let's discuss the next steps and explore how I can contribute to your project and help bring your vision to life.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905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HTML Structure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829282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Here's the basic structure of my HTML file. I used semantic HTML elements for better readability and accessibility.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037993" y="396359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7" name="Text 4"/>
          <p:cNvSpPr/>
          <p:nvPr/>
        </p:nvSpPr>
        <p:spPr>
          <a:xfrm>
            <a:off x="2217420" y="4005263"/>
            <a:ext cx="1409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40399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DOCTYPE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4520327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Defines the document type.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396359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1" name="Text 8"/>
          <p:cNvSpPr/>
          <p:nvPr/>
        </p:nvSpPr>
        <p:spPr>
          <a:xfrm>
            <a:off x="7572375" y="4005263"/>
            <a:ext cx="20764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8148399" y="40399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HTML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8148399" y="4520327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Sets the language of the document.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2037993" y="527149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5" name="Text 12"/>
          <p:cNvSpPr/>
          <p:nvPr/>
        </p:nvSpPr>
        <p:spPr>
          <a:xfrm>
            <a:off x="2184559" y="5313164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2760107" y="53478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HEAD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2760107" y="5828228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Contains meta information and links to CSS files.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426285" y="527149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9" name="Text 16"/>
          <p:cNvSpPr/>
          <p:nvPr/>
        </p:nvSpPr>
        <p:spPr>
          <a:xfrm>
            <a:off x="7567612" y="5313164"/>
            <a:ext cx="21728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8148399" y="53478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BODY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8148399" y="5828228"/>
            <a:ext cx="444400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Contains the content of the website.</a:t>
            </a:r>
            <a:endParaRPr lang="en-US" sz="1750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3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39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Header Section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5268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header includes the navigation menu and hero section.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1801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Header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49522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Contains the navigation and hero section.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43932" y="41801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Navigation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743932" y="47495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Uses utility classes for layout. Includes the logo and navigation links.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449872" y="41801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Hero Section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49872" y="4749522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Contains the introductory image and text.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5154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About Me Section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9025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About Me section provides information about my background.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037993" y="3595568"/>
            <a:ext cx="5166122" cy="1280160"/>
          </a:xfrm>
          <a:prstGeom prst="roundRect">
            <a:avLst>
              <a:gd name="adj" fmla="val 5207"/>
            </a:avLst>
          </a:prstGeom>
          <a:solidFill>
            <a:srgbClr val="1A1A21"/>
          </a:solidFill>
          <a:ln/>
        </p:spPr>
      </p:sp>
      <p:sp>
        <p:nvSpPr>
          <p:cNvPr id="7" name="Text 4"/>
          <p:cNvSpPr/>
          <p:nvPr/>
        </p:nvSpPr>
        <p:spPr>
          <a:xfrm>
            <a:off x="2260163" y="38177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About Section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0163" y="4298156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Defines the About Me  like my education journey.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595568"/>
            <a:ext cx="5166122" cy="1280160"/>
          </a:xfrm>
          <a:prstGeom prst="roundRect">
            <a:avLst>
              <a:gd name="adj" fmla="val 5207"/>
            </a:avLst>
          </a:prstGeom>
          <a:solidFill>
            <a:srgbClr val="1A1A21"/>
          </a:solidFill>
          <a:ln/>
        </p:spPr>
      </p:sp>
      <p:sp>
        <p:nvSpPr>
          <p:cNvPr id="10" name="Text 7"/>
          <p:cNvSpPr/>
          <p:nvPr/>
        </p:nvSpPr>
        <p:spPr>
          <a:xfrm>
            <a:off x="7648456" y="38177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Container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48456" y="4298156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Contains the section content.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37993" y="5109329"/>
            <a:ext cx="5166122" cy="1280160"/>
          </a:xfrm>
          <a:prstGeom prst="roundRect">
            <a:avLst>
              <a:gd name="adj" fmla="val 5207"/>
            </a:avLst>
          </a:prstGeom>
          <a:solidFill>
            <a:srgbClr val="1A1A21"/>
          </a:solidFill>
          <a:ln/>
        </p:spPr>
      </p:sp>
      <p:sp>
        <p:nvSpPr>
          <p:cNvPr id="13" name="Text 10"/>
          <p:cNvSpPr/>
          <p:nvPr/>
        </p:nvSpPr>
        <p:spPr>
          <a:xfrm>
            <a:off x="2260163" y="53200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Image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260163" y="5800487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Displays my image.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26285" y="5097899"/>
            <a:ext cx="5166122" cy="1280160"/>
          </a:xfrm>
          <a:prstGeom prst="roundRect">
            <a:avLst>
              <a:gd name="adj" fmla="val 5207"/>
            </a:avLst>
          </a:prstGeom>
          <a:solidFill>
            <a:srgbClr val="1A1A21"/>
          </a:solidFill>
          <a:ln/>
        </p:spPr>
      </p:sp>
      <p:sp>
        <p:nvSpPr>
          <p:cNvPr id="16" name="Text 13"/>
          <p:cNvSpPr/>
          <p:nvPr/>
        </p:nvSpPr>
        <p:spPr>
          <a:xfrm>
            <a:off x="7648456" y="53200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Education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7648456" y="5800487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details about my education.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396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Skills Section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5268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Skills section highlights my core competencies.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1801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Skills Section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49522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Defines the Skills section.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743932" y="41801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Card Wrapper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743932" y="4749522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Uses CSS Grid to layout skill cards.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449872" y="41801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Skill Cards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49872" y="47495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card represents a skill with an image and description.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3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0702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Freelance Section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934653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Freelance section advertises my availability for projects.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3539966"/>
            <a:ext cx="4542115" cy="1280160"/>
          </a:xfrm>
          <a:prstGeom prst="roundRect">
            <a:avLst>
              <a:gd name="adj" fmla="val 5207"/>
            </a:avLst>
          </a:prstGeom>
          <a:solidFill>
            <a:srgbClr val="1A1A21"/>
          </a:solidFill>
          <a:ln/>
        </p:spPr>
      </p:sp>
      <p:sp>
        <p:nvSpPr>
          <p:cNvPr id="8" name="Text 4"/>
          <p:cNvSpPr/>
          <p:nvPr/>
        </p:nvSpPr>
        <p:spPr>
          <a:xfrm>
            <a:off x="1055370" y="37621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Freelance Section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055370" y="4242554"/>
            <a:ext cx="40977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Defines the Freelance section.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539966"/>
            <a:ext cx="4542115" cy="1280160"/>
          </a:xfrm>
          <a:prstGeom prst="roundRect">
            <a:avLst>
              <a:gd name="adj" fmla="val 5207"/>
            </a:avLst>
          </a:prstGeom>
          <a:solidFill>
            <a:srgbClr val="1A1A21"/>
          </a:solidFill>
          <a:ln/>
        </p:spPr>
      </p:sp>
      <p:sp>
        <p:nvSpPr>
          <p:cNvPr id="11" name="Text 7"/>
          <p:cNvSpPr/>
          <p:nvPr/>
        </p:nvSpPr>
        <p:spPr>
          <a:xfrm>
            <a:off x="5819656" y="37621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Background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19656" y="4242554"/>
            <a:ext cx="409777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Uses linear-gradient for styling.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833199" y="5042297"/>
            <a:ext cx="9306401" cy="1280160"/>
          </a:xfrm>
          <a:prstGeom prst="roundRect">
            <a:avLst>
              <a:gd name="adj" fmla="val 5207"/>
            </a:avLst>
          </a:prstGeom>
          <a:solidFill>
            <a:srgbClr val="1A1A21"/>
          </a:solidFill>
          <a:ln/>
        </p:spPr>
      </p:sp>
      <p:sp>
        <p:nvSpPr>
          <p:cNvPr id="14" name="Text 10"/>
          <p:cNvSpPr/>
          <p:nvPr/>
        </p:nvSpPr>
        <p:spPr>
          <a:xfrm>
            <a:off x="1055370" y="52644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Call-to-Action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1055370" y="5744885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Styled with CSS.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916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567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47355" y="2997279"/>
            <a:ext cx="4913471" cy="6141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6"/>
              </a:lnSpc>
              <a:buNone/>
            </a:pPr>
            <a:r>
              <a:rPr lang="en-US" sz="38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Reviews Section</a:t>
            </a:r>
            <a:endParaRPr lang="en-US" sz="3869" dirty="0"/>
          </a:p>
        </p:txBody>
      </p:sp>
      <p:sp>
        <p:nvSpPr>
          <p:cNvPr id="6" name="Text 2"/>
          <p:cNvSpPr/>
          <p:nvPr/>
        </p:nvSpPr>
        <p:spPr>
          <a:xfrm>
            <a:off x="2647355" y="3906203"/>
            <a:ext cx="9335572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6"/>
              </a:lnSpc>
              <a:buNone/>
            </a:pPr>
            <a:r>
              <a:rPr lang="en-US" sz="15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Reviews section features client testimonials.</a:t>
            </a:r>
            <a:endParaRPr lang="en-US" sz="1548" dirty="0"/>
          </a:p>
        </p:txBody>
      </p:sp>
      <p:sp>
        <p:nvSpPr>
          <p:cNvPr id="7" name="Shape 3"/>
          <p:cNvSpPr/>
          <p:nvPr/>
        </p:nvSpPr>
        <p:spPr>
          <a:xfrm>
            <a:off x="2647355" y="6065401"/>
            <a:ext cx="9335572" cy="24527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8" name="Shape 4"/>
          <p:cNvSpPr/>
          <p:nvPr/>
        </p:nvSpPr>
        <p:spPr>
          <a:xfrm>
            <a:off x="4919782" y="5377636"/>
            <a:ext cx="24527" cy="68782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9" name="Shape 5"/>
          <p:cNvSpPr/>
          <p:nvPr/>
        </p:nvSpPr>
        <p:spPr>
          <a:xfrm>
            <a:off x="4710946" y="5844361"/>
            <a:ext cx="442198" cy="442198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10" name="Text 6"/>
          <p:cNvSpPr/>
          <p:nvPr/>
        </p:nvSpPr>
        <p:spPr>
          <a:xfrm>
            <a:off x="4869656" y="5881152"/>
            <a:ext cx="124658" cy="368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2"/>
              </a:lnSpc>
              <a:buNone/>
            </a:pPr>
            <a:r>
              <a:rPr lang="en-US" sz="232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321" dirty="0"/>
          </a:p>
        </p:txBody>
      </p:sp>
      <p:sp>
        <p:nvSpPr>
          <p:cNvPr id="11" name="Text 7"/>
          <p:cNvSpPr/>
          <p:nvPr/>
        </p:nvSpPr>
        <p:spPr>
          <a:xfrm>
            <a:off x="3703677" y="4441746"/>
            <a:ext cx="2456736" cy="306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193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Reviews Section</a:t>
            </a:r>
            <a:endParaRPr lang="en-US" sz="1934" dirty="0"/>
          </a:p>
        </p:txBody>
      </p:sp>
      <p:sp>
        <p:nvSpPr>
          <p:cNvPr id="12" name="Text 8"/>
          <p:cNvSpPr/>
          <p:nvPr/>
        </p:nvSpPr>
        <p:spPr>
          <a:xfrm>
            <a:off x="2843808" y="4866561"/>
            <a:ext cx="4176593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15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Defines the Reviews section.</a:t>
            </a:r>
            <a:endParaRPr lang="en-US" sz="1548" dirty="0"/>
          </a:p>
        </p:txBody>
      </p:sp>
      <p:sp>
        <p:nvSpPr>
          <p:cNvPr id="13" name="Shape 9"/>
          <p:cNvSpPr/>
          <p:nvPr/>
        </p:nvSpPr>
        <p:spPr>
          <a:xfrm>
            <a:off x="7302818" y="6065341"/>
            <a:ext cx="24527" cy="68782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4" name="Shape 10"/>
          <p:cNvSpPr/>
          <p:nvPr/>
        </p:nvSpPr>
        <p:spPr>
          <a:xfrm>
            <a:off x="7093982" y="5844361"/>
            <a:ext cx="442198" cy="442198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15" name="Text 11"/>
          <p:cNvSpPr/>
          <p:nvPr/>
        </p:nvSpPr>
        <p:spPr>
          <a:xfrm>
            <a:off x="7223284" y="5881152"/>
            <a:ext cx="183594" cy="368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2"/>
              </a:lnSpc>
              <a:buNone/>
            </a:pPr>
            <a:r>
              <a:rPr lang="en-US" sz="232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321" dirty="0"/>
          </a:p>
        </p:txBody>
      </p:sp>
      <p:sp>
        <p:nvSpPr>
          <p:cNvPr id="16" name="Text 12"/>
          <p:cNvSpPr/>
          <p:nvPr/>
        </p:nvSpPr>
        <p:spPr>
          <a:xfrm>
            <a:off x="6086713" y="6949797"/>
            <a:ext cx="2456736" cy="306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193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Slider</a:t>
            </a:r>
            <a:endParaRPr lang="en-US" sz="1934" dirty="0"/>
          </a:p>
        </p:txBody>
      </p:sp>
      <p:sp>
        <p:nvSpPr>
          <p:cNvPr id="17" name="Text 13"/>
          <p:cNvSpPr/>
          <p:nvPr/>
        </p:nvSpPr>
        <p:spPr>
          <a:xfrm>
            <a:off x="5226725" y="7374612"/>
            <a:ext cx="4176712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15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Uses Slick Carousel for sliding reviews.</a:t>
            </a:r>
            <a:endParaRPr lang="en-US" sz="1548" dirty="0"/>
          </a:p>
        </p:txBody>
      </p:sp>
      <p:sp>
        <p:nvSpPr>
          <p:cNvPr id="18" name="Shape 14"/>
          <p:cNvSpPr/>
          <p:nvPr/>
        </p:nvSpPr>
        <p:spPr>
          <a:xfrm>
            <a:off x="9685853" y="5377636"/>
            <a:ext cx="24527" cy="68782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9" name="Shape 15"/>
          <p:cNvSpPr/>
          <p:nvPr/>
        </p:nvSpPr>
        <p:spPr>
          <a:xfrm>
            <a:off x="9477018" y="5844361"/>
            <a:ext cx="442198" cy="442198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20" name="Text 16"/>
          <p:cNvSpPr/>
          <p:nvPr/>
        </p:nvSpPr>
        <p:spPr>
          <a:xfrm>
            <a:off x="9606677" y="5881152"/>
            <a:ext cx="182761" cy="368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02"/>
              </a:lnSpc>
              <a:buNone/>
            </a:pPr>
            <a:r>
              <a:rPr lang="en-US" sz="232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321" dirty="0"/>
          </a:p>
        </p:txBody>
      </p:sp>
      <p:sp>
        <p:nvSpPr>
          <p:cNvPr id="21" name="Text 17"/>
          <p:cNvSpPr/>
          <p:nvPr/>
        </p:nvSpPr>
        <p:spPr>
          <a:xfrm>
            <a:off x="8469749" y="4441746"/>
            <a:ext cx="2456736" cy="306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18"/>
              </a:lnSpc>
              <a:buNone/>
            </a:pPr>
            <a:r>
              <a:rPr lang="en-US" sz="193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Slides</a:t>
            </a:r>
            <a:endParaRPr lang="en-US" sz="1934" dirty="0"/>
          </a:p>
        </p:txBody>
      </p:sp>
      <p:sp>
        <p:nvSpPr>
          <p:cNvPr id="22" name="Text 18"/>
          <p:cNvSpPr/>
          <p:nvPr/>
        </p:nvSpPr>
        <p:spPr>
          <a:xfrm>
            <a:off x="7609761" y="4866561"/>
            <a:ext cx="4176712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15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slide contains an image and testimonial.</a:t>
            </a:r>
            <a:endParaRPr lang="en-US" sz="154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3601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CSS Structure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57473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used two CSS files: style.css and utilities.css.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180046"/>
            <a:ext cx="555427" cy="5554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49576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Import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037993" y="543806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Imports utility classes.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4180046"/>
            <a:ext cx="555427" cy="5554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1768" y="49576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Root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7481768" y="543806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Defines CSS variables for consistent styling.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88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CSS Styling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526506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1A1A21"/>
          </a:solidFill>
          <a:ln/>
        </p:spPr>
      </p:sp>
      <p:sp>
        <p:nvSpPr>
          <p:cNvPr id="7" name="Text 3"/>
          <p:cNvSpPr/>
          <p:nvPr/>
        </p:nvSpPr>
        <p:spPr>
          <a:xfrm>
            <a:off x="1055370" y="27486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Styles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55370" y="3229094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body { ... } rule sets the global font and margin/padding for the website, establishing a consistent look and feel across all pages.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526506"/>
            <a:ext cx="4542115" cy="2346365"/>
          </a:xfrm>
          <a:prstGeom prst="roundRect">
            <a:avLst>
              <a:gd name="adj" fmla="val 2841"/>
            </a:avLst>
          </a:prstGeom>
          <a:solidFill>
            <a:srgbClr val="1A1A21"/>
          </a:solidFill>
          <a:ln/>
        </p:spPr>
      </p:sp>
      <p:sp>
        <p:nvSpPr>
          <p:cNvPr id="10" name="Text 6"/>
          <p:cNvSpPr/>
          <p:nvPr/>
        </p:nvSpPr>
        <p:spPr>
          <a:xfrm>
            <a:off x="5819656" y="27486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Header Styles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19656" y="3229094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header { ... } rule styles the header section with a background and clip-path, creating a visually striking and unique design element.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095042"/>
            <a:ext cx="9306401" cy="1635562"/>
          </a:xfrm>
          <a:prstGeom prst="roundRect">
            <a:avLst>
              <a:gd name="adj" fmla="val 4076"/>
            </a:avLst>
          </a:prstGeom>
          <a:solidFill>
            <a:srgbClr val="1A1A21"/>
          </a:solidFill>
          <a:ln/>
        </p:spPr>
      </p:sp>
      <p:sp>
        <p:nvSpPr>
          <p:cNvPr id="13" name="Text 9"/>
          <p:cNvSpPr/>
          <p:nvPr/>
        </p:nvSpPr>
        <p:spPr>
          <a:xfrm>
            <a:off x="1055370" y="531721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Container Styles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55370" y="5797629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.container { ... } rule defines a max-width and centering for the main content container, ensuring a clean and balanced layout.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802</Words>
  <Application>Microsoft Office PowerPoint</Application>
  <PresentationFormat>Custom</PresentationFormat>
  <Paragraphs>135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uk3099113913@gmail.com</cp:lastModifiedBy>
  <cp:revision>2</cp:revision>
  <dcterms:created xsi:type="dcterms:W3CDTF">2024-05-28T20:01:48Z</dcterms:created>
  <dcterms:modified xsi:type="dcterms:W3CDTF">2024-05-28T20:27:07Z</dcterms:modified>
</cp:coreProperties>
</file>